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iVKPgyknfAZLZi4clSTxb8ohgy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599936" y="84985"/>
            <a:ext cx="13619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CAJA NEGRA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599936" y="1906429"/>
            <a:ext cx="1873885" cy="288558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Listado de grupos para cada carrera, según necesidades de avance reticular, por la división de estudios profesionales.</a:t>
            </a:r>
            <a:endParaRPr/>
          </a:p>
          <a:p>
            <a:pPr marL="228600" marR="0" lvl="0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Relación de maestros seleccionados para cubrir necesidades docentes.</a:t>
            </a:r>
            <a:endParaRPr/>
          </a:p>
          <a:p>
            <a:pPr marL="228600" marR="0" lvl="0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Manual de Lineamientos académico-administrativos del tecnológico nacional de México. </a:t>
            </a:r>
            <a:endParaRPr/>
          </a:p>
          <a:p>
            <a:pPr marL="228600" marR="0" lvl="0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de Calidad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ENTRADAS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3369107" y="531573"/>
            <a:ext cx="4391025" cy="6009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Computadora, internet, plataforma SII, oficinas, maestros</a:t>
            </a:r>
            <a:r>
              <a:rPr lang="es-MX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aulas y mobiliarios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5076371" y="168144"/>
            <a:ext cx="1176027" cy="38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3368963" y="1560783"/>
            <a:ext cx="4391023" cy="319592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marR="0" lvl="0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Análisis de carga académica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Definición de carga académica y asignación de carga a docentes.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Detección de necesidades docentes para la asignación de la asignatura. 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Remitir necesidades  docentes al Departamento de R.H.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Captura de maestros en el SII por parte del Jefe Académico.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docente genera la Planeación e Instrumentación Didáctica para la Formación y Desarrollo de Competencias.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Seguimiento durante el semestre de los avances y porcentajes de aprobación en la gestión del curso, utilizando los resultados entregados por el profesor a la jefatura.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Seguimiento a mitad del semestre por medio de encuestas a estudiantes para la detección del avance de los contenidos del curso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Aplicar el plan de calidad para el servicio educativo.</a:t>
            </a:r>
            <a:endParaRPr dirty="0"/>
          </a:p>
        </p:txBody>
      </p:sp>
      <p:sp>
        <p:nvSpPr>
          <p:cNvPr id="90" name="Google Shape;90;p1"/>
          <p:cNvSpPr/>
          <p:nvPr/>
        </p:nvSpPr>
        <p:spPr>
          <a:xfrm>
            <a:off x="5572483" y="1154154"/>
            <a:ext cx="1069844" cy="38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3157284" y="5428742"/>
            <a:ext cx="4391025" cy="88699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1.- Profesores con carga asignada según reglamento en un 100%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2.- Cumplimiento en 100% en la realización de la gestión del curso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5352797" y="4796017"/>
            <a:ext cx="1268296" cy="38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INDICADOR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9080122" y="1117796"/>
            <a:ext cx="2469327" cy="371167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marR="0" lvl="0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Planeación e Instrumentación Didáctica para la Formación y Desarrollo de Competencias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Relación de maestros requeridos  </a:t>
            </a:r>
            <a:r>
              <a:rPr lang="es-MX" sz="11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r.h</a:t>
            </a: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Reporte Final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Acta de calificaciones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Informe de actividades en caso de comisiones especiales.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Liberación de actividades al docente por parte de Jefe Académico.</a:t>
            </a:r>
            <a:endParaRPr dirty="0"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Acción Correctiva o Corrección</a:t>
            </a:r>
            <a:endParaRPr dirty="0"/>
          </a:p>
        </p:txBody>
      </p:sp>
      <p:sp>
        <p:nvSpPr>
          <p:cNvPr id="94" name="Google Shape;94;p1"/>
          <p:cNvSpPr/>
          <p:nvPr/>
        </p:nvSpPr>
        <p:spPr>
          <a:xfrm>
            <a:off x="9566913" y="729100"/>
            <a:ext cx="955453" cy="38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SALIDAS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113122" y="5422603"/>
            <a:ext cx="2535810" cy="136096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PELIGRO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1.- Grupos descubiertos.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8815401" y="5184725"/>
            <a:ext cx="2801400" cy="15504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RIESGO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Inicio de semestre sin profesor asignado.</a:t>
            </a:r>
            <a:endParaRPr/>
          </a:p>
          <a:p>
            <a:pPr marL="171450" marR="0" lvl="0" indent="-17145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Inconformidad por parte de alumnos. (Quejas)</a:t>
            </a:r>
            <a:endParaRPr/>
          </a:p>
          <a:p>
            <a:pPr marL="171450" marR="0" lvl="0" indent="-17145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Incremento en índice de reprobación y deserción.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5357415" y="1107544"/>
            <a:ext cx="119725" cy="420839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 flipH="1">
            <a:off x="5076371" y="4757712"/>
            <a:ext cx="198004" cy="600982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7811978" y="3653610"/>
            <a:ext cx="1216152" cy="161784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522322" y="3670506"/>
            <a:ext cx="747097" cy="1448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7370040" y="6103087"/>
            <a:ext cx="914400" cy="612648"/>
          </a:xfrm>
          <a:prstGeom prst="flowChart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0899871" y="4792012"/>
            <a:ext cx="914400" cy="612648"/>
          </a:xfrm>
          <a:prstGeom prst="flowChart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7664570" y="4829472"/>
            <a:ext cx="1060704" cy="758952"/>
          </a:xfrm>
          <a:prstGeom prst="flowChartMulti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1954807" y="80751"/>
            <a:ext cx="33647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del curso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8877588" y="192707"/>
            <a:ext cx="267186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Versión 3.0 - 31 de mayo de 2022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Elaborado por: Jefes académicos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277</Words>
  <Application>Microsoft Office PowerPoint</Application>
  <PresentationFormat>Panorámica</PresentationFormat>
  <Paragraphs>51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2</cp:revision>
  <dcterms:created xsi:type="dcterms:W3CDTF">2017-10-05T18:52:50Z</dcterms:created>
  <dcterms:modified xsi:type="dcterms:W3CDTF">2022-06-01T16:37:21Z</dcterms:modified>
</cp:coreProperties>
</file>